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2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png>
</file>

<file path=ppt/media/image13.gif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4315-F92E-CA37-C4F8-5069C2CAD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9A1DF-9F50-E291-AE2F-742E95E52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3FDEA-7BA8-BB7F-5D39-F5E501B8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E3331-C3AE-3B85-C53A-9A161E27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C6282-CE20-417C-3B44-8A89CC68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8553-E95F-9DF5-3DA2-EE8797EE8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21422C-09CF-BB5B-8636-356CAF157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D4A79-7E2D-DCA5-D9CC-00E383616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E4B44-8C01-A9CE-3F97-C6469198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EB493-3FCA-4D63-ECAF-165AF376E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7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67CB90-F92D-0A55-191A-3779C7EBCC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36552-C258-2786-D6DA-C90CB0FC9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51B2-F10D-AF34-A190-714EC92D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15F39-5346-CFA8-2535-4918401C7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35DA7-D5F8-9DC8-E24B-743F0517C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8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51B4-DBF9-DE14-A1A9-77B428A79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3809-04C3-F202-B484-73FB87E15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A075C-6C59-663B-4C2B-0071F671C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28080-8ED7-6CE9-4257-BDF83185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E40DD-19BA-26A1-F358-B42B50742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76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8930A-78DD-A906-7563-1865005EF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EF069-3546-5B65-7E46-A216FA416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63483-910F-9E0A-3D8D-1F870D2C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DA50E-CAF9-EB27-3413-BCF326E7F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4DF7D-9C46-C8FC-BA89-4DDE83450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2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47077-7AAA-F39C-E561-04032EEFC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9E557-12BE-7E42-F1D5-318856D987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CC851-1B94-6E92-431F-396A425D6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D3F94-01CA-5F47-2EF0-9BA36A98D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A8C005-6026-5683-C021-429D2DD47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3AAD9-665E-2B58-4385-81D594D51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A9120-843F-6014-B3DB-298BE505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CCDD7-71A9-A536-027B-05E8F5C62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F6B01-83DF-45F8-AE55-A3FB510BC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F770D-C56F-F92D-B6C0-209B5C8E0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76A8E8-5131-2D44-31CE-DDBCC8113E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20A101-FB4C-73F5-0119-3874814E8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4CF64-CA4E-699E-68C2-588B52EA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2AE170-0F39-8B08-1EFA-31CA4F4C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42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3EC2F-96B5-E9A1-96FA-AB91CCF79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A74B48-84F8-E90E-391A-2538EDB5C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326B2-41F6-56AA-95BA-CA640DBB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5F4E2C-627B-728B-487F-09C864E46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07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A0E699-A9F0-7365-B406-94C7F6CB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404ED-4EE4-AFC5-3EB9-090B8F42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C5DF-2AC9-BCBE-8B70-93E123E9B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276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7921-761C-79E0-AD5C-9F737B733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06A29-AEDA-A6FE-B8F5-6A73FFC3D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5891D4-638E-C777-942C-AD94ACEA5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7D4F4-0142-E633-167D-71FE72EE0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235D7-B283-E90D-FDB1-329CCE1BE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5A445-574E-AB31-527E-6434E775F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1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3348-DC3F-AF5C-F29C-FD3CB4AF1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D8AB47-AB5D-40CF-E427-314F9D37C6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D9F68-F93C-F00B-5348-69736C377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56070-4B29-8B70-AF1D-E0BD9B753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09421-C9C0-7778-16EC-9F7C9AF30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26EA4-10CA-FA86-B02B-69CBBD99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60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290AC3-9ACF-FB36-0047-E43C604B1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D8510-49B4-6EE1-B4AF-501CB3E4A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00117-745F-91DC-DB27-005D348F1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E50CC-408C-4930-AEEB-B3D1E3786D56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37981-9004-7D9B-05A8-E67E95E36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1CE34-F815-5664-5460-788AECF50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EFFDE-2978-4A19-BD0D-DCC590F7F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22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lickr.com/photos/gsfc/8240805973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cepng.com/downpng/u2w7t4o0a9q8o0o0_iphone-frame-mobile-frame-download-free/" TargetMode="External"/><Relationship Id="rId13" Type="http://schemas.openxmlformats.org/officeDocument/2006/relationships/hyperlink" Target="https://www.pinterest.com/pin/577164508476005339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hyperlink" Target="http://stackoverflow.com/questions/33316668/how-to-change-the-status-bar-notification-icons-color-tint-in-android-marshmal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10.jpg"/><Relationship Id="rId4" Type="http://schemas.openxmlformats.org/officeDocument/2006/relationships/hyperlink" Target="https://design.travelbookgroup.com/site/lukenyagetaway" TargetMode="External"/><Relationship Id="rId9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gif"/><Relationship Id="rId4" Type="http://schemas.openxmlformats.org/officeDocument/2006/relationships/hyperlink" Target="https://pixabay.com/pt/tela-do-computador-laptop-png-1515324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3A75D5-F6BC-0E2E-AE58-5529B3747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44426A-4116-EEA6-88DB-3D6E05C51601}"/>
              </a:ext>
            </a:extLst>
          </p:cNvPr>
          <p:cNvSpPr/>
          <p:nvPr/>
        </p:nvSpPr>
        <p:spPr>
          <a:xfrm>
            <a:off x="0" y="0"/>
            <a:ext cx="5334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AA55FD-1E0C-FE76-7BC0-F3CEA40E405B}"/>
              </a:ext>
            </a:extLst>
          </p:cNvPr>
          <p:cNvSpPr txBox="1"/>
          <p:nvPr/>
        </p:nvSpPr>
        <p:spPr>
          <a:xfrm>
            <a:off x="1020931" y="674703"/>
            <a:ext cx="4793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EVERYTHING STARTS WITH WATER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A3DE86-31B7-D938-4EC4-24E55275F8F1}"/>
              </a:ext>
            </a:extLst>
          </p:cNvPr>
          <p:cNvSpPr txBox="1"/>
          <p:nvPr/>
        </p:nvSpPr>
        <p:spPr>
          <a:xfrm>
            <a:off x="436485" y="4094085"/>
            <a:ext cx="4793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Team: Around The World</a:t>
            </a:r>
          </a:p>
          <a:p>
            <a:endParaRPr lang="en-US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Dunca </a:t>
            </a:r>
            <a:r>
              <a:rPr lang="en-US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Denisa</a:t>
            </a:r>
            <a:endParaRPr lang="en-US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Luncian</a:t>
            </a:r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Lidia</a:t>
            </a:r>
          </a:p>
          <a:p>
            <a:r>
              <a:rPr lang="en-US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Darida</a:t>
            </a:r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R</a:t>
            </a:r>
            <a:r>
              <a:rPr lang="ro-RO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</a:t>
            </a:r>
            <a:r>
              <a:rPr lang="en-US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zvan</a:t>
            </a:r>
            <a:endParaRPr lang="en-US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Fri</a:t>
            </a:r>
            <a:r>
              <a:rPr lang="ro-RO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ș</a:t>
            </a:r>
            <a:r>
              <a:rPr lang="en-US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 </a:t>
            </a:r>
            <a:r>
              <a:rPr lang="en-US" b="1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Ionu</a:t>
            </a:r>
            <a:r>
              <a:rPr lang="ro-RO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ț</a:t>
            </a:r>
            <a:endParaRPr lang="en-US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C7587-70B3-1DF8-7DD2-F12925B20737}"/>
              </a:ext>
            </a:extLst>
          </p:cNvPr>
          <p:cNvSpPr txBox="1"/>
          <p:nvPr/>
        </p:nvSpPr>
        <p:spPr>
          <a:xfrm>
            <a:off x="9112188" y="6627168"/>
            <a:ext cx="28086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hlinkClick r:id="rId3" tooltip="http://flickr.com/photos/gsfc/824080597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900" dirty="0">
                <a:solidFill>
                  <a:schemeClr val="bg1"/>
                </a:solidFill>
              </a:rPr>
              <a:t> by Unknown Author is licensed under </a:t>
            </a:r>
            <a:r>
              <a:rPr lang="en-US" sz="900" dirty="0">
                <a:solidFill>
                  <a:schemeClr val="bg1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876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0" y="-20320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3F749A6-F474-655B-39C5-048DF7091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336" y="575310"/>
            <a:ext cx="1289703" cy="204714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4072529-5F4A-57C5-0750-FFA2F12C5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0035" y="251420"/>
            <a:ext cx="959225" cy="15225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80122C-B009-5170-C86B-4C8FD28C06EF}"/>
              </a:ext>
            </a:extLst>
          </p:cNvPr>
          <p:cNvSpPr txBox="1"/>
          <p:nvPr/>
        </p:nvSpPr>
        <p:spPr>
          <a:xfrm>
            <a:off x="5004046" y="252145"/>
            <a:ext cx="4793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Objectives</a:t>
            </a:r>
            <a:endParaRPr lang="en-US" sz="3600" b="1" u="sng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D344A71-DBB3-E0C8-BE5F-B952CF4A4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15231" y="2004859"/>
            <a:ext cx="668341" cy="10608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EAED95-F466-1310-D5B3-E8837BD31B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96" y="5070577"/>
            <a:ext cx="12362688" cy="1913495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A78A779-14B7-630A-0041-9A6CBF471ECC}"/>
              </a:ext>
            </a:extLst>
          </p:cNvPr>
          <p:cNvSpPr/>
          <p:nvPr/>
        </p:nvSpPr>
        <p:spPr>
          <a:xfrm>
            <a:off x="4260088" y="1334375"/>
            <a:ext cx="7498080" cy="338328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EB3D35-109E-BC5A-3736-608E37334ACC}"/>
              </a:ext>
            </a:extLst>
          </p:cNvPr>
          <p:cNvSpPr txBox="1"/>
          <p:nvPr/>
        </p:nvSpPr>
        <p:spPr>
          <a:xfrm>
            <a:off x="4900474" y="1899821"/>
            <a:ext cx="59746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Interactive application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Presents: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the water cycle in nature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how it is affected by climate change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Designed for elementary, middle or high school students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Use NASA satellite resources (SWOT, GMP, SMAP)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3206CAE-F94C-66E5-5B1D-063F25E4A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160" y="3104738"/>
            <a:ext cx="959225" cy="152257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0D0BB401-0B6C-F2B1-E30B-00D21EAD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57442" y="351456"/>
            <a:ext cx="959225" cy="152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33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0122C-B009-5170-C86B-4C8FD28C06EF}"/>
              </a:ext>
            </a:extLst>
          </p:cNvPr>
          <p:cNvSpPr txBox="1"/>
          <p:nvPr/>
        </p:nvSpPr>
        <p:spPr>
          <a:xfrm>
            <a:off x="679466" y="378217"/>
            <a:ext cx="4793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12916-65DE-A557-1C5F-2C61BB2FE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96" y="5070577"/>
            <a:ext cx="12362688" cy="19134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CBB5CF-B190-4EF1-B77B-5606AFA5F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852" y="684983"/>
            <a:ext cx="670187" cy="6701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D9630E-DE5A-7473-8A55-4D02928C8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62" y="1531866"/>
            <a:ext cx="1087047" cy="10870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066343-6EE9-D74A-F3BE-4333823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38" y="3773071"/>
            <a:ext cx="461201" cy="4612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BF04CD3-4FB2-9DC8-C7AA-2F7D3481A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485" y="349889"/>
            <a:ext cx="342177" cy="342177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742E80C-6F87-D914-60B8-DE2303F95F2B}"/>
              </a:ext>
            </a:extLst>
          </p:cNvPr>
          <p:cNvSpPr/>
          <p:nvPr/>
        </p:nvSpPr>
        <p:spPr>
          <a:xfrm>
            <a:off x="906812" y="1263171"/>
            <a:ext cx="8572669" cy="338328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85BB0E-E966-C543-E5AD-86C67ED714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148" y="2511654"/>
            <a:ext cx="886314" cy="8863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6DD85C-0A50-F9FA-E073-A57174E10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961" y="4188327"/>
            <a:ext cx="670187" cy="6701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4A176F-0C64-462D-BAD2-7165958A3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66" y="1325675"/>
            <a:ext cx="670187" cy="67018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25F111-827E-50CA-5724-E8898317C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6" y="2388312"/>
            <a:ext cx="461201" cy="4612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214525-72A3-519D-E8CA-856B21647E1D}"/>
              </a:ext>
            </a:extLst>
          </p:cNvPr>
          <p:cNvSpPr txBox="1"/>
          <p:nvPr/>
        </p:nvSpPr>
        <p:spPr>
          <a:xfrm>
            <a:off x="1479783" y="1660768"/>
            <a:ext cx="54565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Scrollable page with all water cycle steps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Interactive ways of understanding information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Satellite images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Sliders to see the differences over years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Videos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Links to useful NASA resources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Quiz to test knowledge</a:t>
            </a:r>
          </a:p>
        </p:txBody>
      </p:sp>
    </p:spTree>
    <p:extLst>
      <p:ext uri="{BB962C8B-B14F-4D97-AF65-F5344CB8AC3E}">
        <p14:creationId xmlns:p14="http://schemas.microsoft.com/office/powerpoint/2010/main" val="4274795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17756" y="8878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0122C-B009-5170-C86B-4C8FD28C06EF}"/>
              </a:ext>
            </a:extLst>
          </p:cNvPr>
          <p:cNvSpPr txBox="1"/>
          <p:nvPr/>
        </p:nvSpPr>
        <p:spPr>
          <a:xfrm>
            <a:off x="5659438" y="209984"/>
            <a:ext cx="5826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 does the site work?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30A1C38-9D37-AB28-3E78-141D5BFB8445}"/>
              </a:ext>
            </a:extLst>
          </p:cNvPr>
          <p:cNvSpPr/>
          <p:nvPr/>
        </p:nvSpPr>
        <p:spPr>
          <a:xfrm>
            <a:off x="648070" y="2002875"/>
            <a:ext cx="11242178" cy="30128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796CB0-5629-DBBD-2BBB-E75808666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21" y="259393"/>
            <a:ext cx="548475" cy="548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E0286A-ADD9-A288-DA89-FDD75E7EF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8616" y="1899826"/>
            <a:ext cx="1255067" cy="12550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6318BD-87A2-E957-9C6D-A2C14EDBD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296" y="3359839"/>
            <a:ext cx="373634" cy="3736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95996E-1A04-F89C-F147-ADABF8700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5535" y="4958881"/>
            <a:ext cx="335451" cy="335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5274B4-8E7C-C0DE-ECEE-EC2F8BE22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4636" y="955053"/>
            <a:ext cx="6444704" cy="45587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2BB944-9129-ECF4-8FEA-8862C2ED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878" y="317377"/>
            <a:ext cx="980981" cy="980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5A397C-7C4F-281C-F5C7-8CFECAEE4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95" y="701411"/>
            <a:ext cx="670187" cy="6701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EF290C7-C719-7BD6-8498-FEE2ADDCB6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44" y="5056432"/>
            <a:ext cx="12362688" cy="19134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236F15B-22F4-BF0A-06C3-F40DAFD3A1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78" y="1164814"/>
            <a:ext cx="5826847" cy="32776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622C63-5A60-093D-2B1E-EB7929FD0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1" y="4095631"/>
            <a:ext cx="868480" cy="86848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11706D1-C8B7-723A-7DAF-6E28795DE6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424739" y="889451"/>
            <a:ext cx="3433877" cy="601813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EFF6AB-EB17-B9E1-1342-0048ED70123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9" t="15419" r="68200" b="4627"/>
          <a:stretch/>
        </p:blipFill>
        <p:spPr>
          <a:xfrm>
            <a:off x="7931643" y="1807085"/>
            <a:ext cx="2325503" cy="378103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4B005A8-B8FB-D402-A081-D9B67C141FD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7914603" y="1564440"/>
            <a:ext cx="2391756" cy="369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683487-7DB7-4D48-0FB4-9137D1E00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2784" y="1807085"/>
            <a:ext cx="670187" cy="67018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E70F4CE-1479-A6D4-C434-D204701F898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l="20964" t="82076" r="21572" b="12970"/>
          <a:stretch/>
        </p:blipFill>
        <p:spPr>
          <a:xfrm>
            <a:off x="7882430" y="5499054"/>
            <a:ext cx="2374716" cy="28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0" y="-31942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0122C-B009-5170-C86B-4C8FD28C06EF}"/>
              </a:ext>
            </a:extLst>
          </p:cNvPr>
          <p:cNvSpPr txBox="1"/>
          <p:nvPr/>
        </p:nvSpPr>
        <p:spPr>
          <a:xfrm>
            <a:off x="29281" y="475233"/>
            <a:ext cx="4793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NASA resources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7DB385-0EC6-40A5-FFD3-F7BD9E6EEACF}"/>
              </a:ext>
            </a:extLst>
          </p:cNvPr>
          <p:cNvSpPr/>
          <p:nvPr/>
        </p:nvSpPr>
        <p:spPr>
          <a:xfrm>
            <a:off x="221432" y="1419221"/>
            <a:ext cx="10802294" cy="33721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FDEA5C-217E-6935-9FC8-4A2135430947}"/>
              </a:ext>
            </a:extLst>
          </p:cNvPr>
          <p:cNvSpPr txBox="1"/>
          <p:nvPr/>
        </p:nvSpPr>
        <p:spPr>
          <a:xfrm>
            <a:off x="269402" y="1805361"/>
            <a:ext cx="3347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NASA Climate Change Information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SWOT - </a:t>
            </a: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Surface Water and Ocean Topography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GMP - </a:t>
            </a: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Global Precipitation Measurement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SMAP - </a:t>
            </a: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Soil Moisture Active Passive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00EB43-774C-A877-3B97-5C0DDBB0A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506" y="1333059"/>
            <a:ext cx="314179" cy="3141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266885-D16B-E873-4B6E-23E7CC1CC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15" y="4024718"/>
            <a:ext cx="437194" cy="4371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56A5AC5-80FB-3753-454A-88A61A820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318" y="5102417"/>
            <a:ext cx="670187" cy="6701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545305-0BA3-19AD-87EA-33A4C95F84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14033" y="573684"/>
            <a:ext cx="9130300" cy="51357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F6FA50-713B-F058-12B9-7CA2763D9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20" y="4114463"/>
            <a:ext cx="913597" cy="9135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D70784-B0F0-B8D5-13C0-6FF3A293EF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268" y="808128"/>
            <a:ext cx="7860558" cy="44215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89B59F-6389-B85C-2995-1D3B63146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232" y="128212"/>
            <a:ext cx="670187" cy="6701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9ED9BE-43B2-336C-A60E-A3B6ADCE6D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44" y="5070577"/>
            <a:ext cx="12362688" cy="191349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154E81-4BA2-AABA-68D0-D72F1AF7F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7644" y="354958"/>
            <a:ext cx="978101" cy="9781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46FBDAB-9B92-28EB-AC63-7611B2C24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708" y="3747402"/>
            <a:ext cx="450342" cy="4503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CE0F377-CD9F-4A83-4BF7-D1404B29F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347" y="150142"/>
            <a:ext cx="314179" cy="31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40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70F1DD-1638-967B-D6CB-D4DBEF47A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44" y="5070577"/>
            <a:ext cx="12362688" cy="191349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03A69FF-6F64-F1C9-B992-A6345754CAAF}"/>
              </a:ext>
            </a:extLst>
          </p:cNvPr>
          <p:cNvSpPr/>
          <p:nvPr/>
        </p:nvSpPr>
        <p:spPr>
          <a:xfrm>
            <a:off x="914400" y="1395335"/>
            <a:ext cx="10904728" cy="338328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ADFB8B-B158-1F20-91E4-E14C00C14339}"/>
              </a:ext>
            </a:extLst>
          </p:cNvPr>
          <p:cNvSpPr txBox="1"/>
          <p:nvPr/>
        </p:nvSpPr>
        <p:spPr>
          <a:xfrm>
            <a:off x="1302057" y="457042"/>
            <a:ext cx="4793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Impact on students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448D54-971D-4549-5E94-F55232F4B2D8}"/>
              </a:ext>
            </a:extLst>
          </p:cNvPr>
          <p:cNvSpPr txBox="1"/>
          <p:nvPr/>
        </p:nvSpPr>
        <p:spPr>
          <a:xfrm>
            <a:off x="1586097" y="1501925"/>
            <a:ext cx="53517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öhne"/>
              </a:rPr>
              <a:t>Understanding the science behind climate change is the first step towards creating awareness.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öhne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öhne"/>
              </a:rPr>
              <a:t>Visual aids, interactive graphics, and videos on these sites help students grasp complex concepts easily.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öhne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Söhne"/>
              </a:rPr>
              <a:t>The given information may fascinate them and bring them closer to the NASA world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8844EF0-2E20-96AE-2811-3F9AA77D87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3049"/>
          <a:stretch/>
        </p:blipFill>
        <p:spPr>
          <a:xfrm flipH="1">
            <a:off x="6621128" y="0"/>
            <a:ext cx="5613544" cy="1941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BEA6B3-A389-EB79-D0E3-C4BC15020E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0459" y="1990158"/>
            <a:ext cx="2981017" cy="293443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8AA2BB4-6590-8419-C6F8-84AF2037E6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1528" y="799125"/>
            <a:ext cx="959225" cy="152257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D78351DC-A05F-81A2-03C5-A43566CF9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787" y="2604974"/>
            <a:ext cx="959225" cy="152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8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2845B9-3184-BC93-EEA2-41BF142561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250"/>
          </a:solidFill>
          <a:ln>
            <a:solidFill>
              <a:srgbClr val="0002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0122C-B009-5170-C86B-4C8FD28C06EF}"/>
              </a:ext>
            </a:extLst>
          </p:cNvPr>
          <p:cNvSpPr txBox="1"/>
          <p:nvPr/>
        </p:nvSpPr>
        <p:spPr>
          <a:xfrm>
            <a:off x="5004046" y="252145"/>
            <a:ext cx="4793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Future work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7D3AA1-834E-9CCD-27CD-AD4204EE0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44" y="5070577"/>
            <a:ext cx="12362688" cy="191349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934C6F9-166F-1ACE-5030-7C57FA3C6DDD}"/>
              </a:ext>
            </a:extLst>
          </p:cNvPr>
          <p:cNvSpPr/>
          <p:nvPr/>
        </p:nvSpPr>
        <p:spPr>
          <a:xfrm>
            <a:off x="2604008" y="1375015"/>
            <a:ext cx="7498080" cy="338328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5F91CA-B853-BF94-3057-27A2D0A1D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532" y="883084"/>
            <a:ext cx="670187" cy="670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48A60A-22A5-0E24-5E80-F1769BFAD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642" y="1729967"/>
            <a:ext cx="1087047" cy="10870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8E7324-0F11-FCA3-6875-124853C96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438" y="2740787"/>
            <a:ext cx="886314" cy="8863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173713-B5E2-C13B-B9FE-5DAC2DBC1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786" y="3820190"/>
            <a:ext cx="461201" cy="4612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1A192E-B2C7-BC5F-67AE-4CBBF2B12B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165" y="547990"/>
            <a:ext cx="342177" cy="3421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B25D26-E7FC-6C90-3B1F-93548E9B1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10" y="1218177"/>
            <a:ext cx="670187" cy="6701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D00053-0FF4-26E7-F05C-A96847F01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248" y="3169206"/>
            <a:ext cx="1087047" cy="10870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AD42BBF-A91E-3F9F-81E0-3F4471DF8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826" y="2200646"/>
            <a:ext cx="886314" cy="8863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0428BF9-B87E-C3D2-3D5C-5ECE02E02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08" y="4650846"/>
            <a:ext cx="461201" cy="4612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1B0D75-95FE-5C22-6CA7-BD517B3E3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010" y="1019546"/>
            <a:ext cx="342177" cy="3421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1DF012-973F-F180-9D6B-D69B0757A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6" y="3696965"/>
            <a:ext cx="461201" cy="4612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35C32F-3A0A-0F03-123B-CCD80702FE18}"/>
              </a:ext>
            </a:extLst>
          </p:cNvPr>
          <p:cNvSpPr txBox="1"/>
          <p:nvPr/>
        </p:nvSpPr>
        <p:spPr>
          <a:xfrm>
            <a:off x="3292236" y="1970280"/>
            <a:ext cx="60456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Adding more quizzes and challenges for students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Adding relevant information and quizzes for different levels of knowledge (students)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Thinking of business approaches for the page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Adding other features like a chatbot that can answer student’s questions</a:t>
            </a:r>
          </a:p>
        </p:txBody>
      </p:sp>
    </p:spTree>
    <p:extLst>
      <p:ext uri="{BB962C8B-B14F-4D97-AF65-F5344CB8AC3E}">
        <p14:creationId xmlns:p14="http://schemas.microsoft.com/office/powerpoint/2010/main" val="2091511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1350</TotalTime>
  <Words>220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 Dunca</dc:creator>
  <cp:lastModifiedBy>Deni Dunca</cp:lastModifiedBy>
  <cp:revision>7</cp:revision>
  <dcterms:created xsi:type="dcterms:W3CDTF">2023-10-07T18:39:08Z</dcterms:created>
  <dcterms:modified xsi:type="dcterms:W3CDTF">2023-10-08T18:18:40Z</dcterms:modified>
</cp:coreProperties>
</file>

<file path=docProps/thumbnail.jpeg>
</file>